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11451"/>
            <a:ext cx="6035040" cy="146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Section title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0422"/>
            <a:ext cx="1463040" cy="3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Thank you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0422"/>
            <a:ext cx="1463040" cy="3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00% or “a short quote”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0422"/>
            <a:ext cx="1463040" cy="3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22264D"/>
      </a:dk1>
      <a:lt1>
        <a:srgbClr val="FFFFFF"/>
      </a:lt1>
      <a:dk2>
        <a:srgbClr val="D8D9E4"/>
      </a:dk2>
      <a:lt2>
        <a:srgbClr val="F2F2F6"/>
      </a:lt2>
      <a:accent1>
        <a:srgbClr val="22264D"/>
      </a:accent1>
      <a:accent2>
        <a:srgbClr val="D8D9E4"/>
      </a:accent2>
      <a:accent3>
        <a:srgbClr val="22264D"/>
      </a:accent3>
      <a:accent4>
        <a:srgbClr val="22264D"/>
      </a:accent4>
      <a:accent5>
        <a:srgbClr val="22264D"/>
      </a:accent5>
      <a:accent6>
        <a:srgbClr val="FFDD00"/>
      </a:accent6>
      <a:hlink>
        <a:srgbClr val="22264D"/>
      </a:hlink>
      <a:folHlink>
        <a:srgbClr val="22264D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Profesionales Excepcionales · Presentation template</dc:title>
  <dc:creator>Profesionales Excepcionales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