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88678"/>
            <a:ext cx="6035040" cy="19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Absentismo</dc:title>
  <dc:creator>Observatorio de Absentismo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